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ED7D31"/>
    <a:srgbClr val="B5CBE7"/>
    <a:srgbClr val="FAFAFA"/>
    <a:srgbClr val="E2F0D9"/>
    <a:srgbClr val="55A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915" autoAdjust="0"/>
  </p:normalViewPr>
  <p:slideViewPr>
    <p:cSldViewPr snapToGrid="0">
      <p:cViewPr varScale="1">
        <p:scale>
          <a:sx n="101" d="100"/>
          <a:sy n="101" d="100"/>
        </p:scale>
        <p:origin x="19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2A7C2-68B2-4F98-B636-B65DA34C30E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696E3-D047-4486-A357-83F9676F0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31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242" y="2129664"/>
            <a:ext cx="7772400" cy="1770989"/>
          </a:xfrm>
        </p:spPr>
        <p:txBody>
          <a:bodyPr anchor="b"/>
          <a:lstStyle>
            <a:lvl1pPr algn="l">
              <a:defRPr sz="6000" b="1" cap="small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242" y="4134263"/>
            <a:ext cx="6858000" cy="1508422"/>
          </a:xfrm>
        </p:spPr>
        <p:txBody>
          <a:bodyPr>
            <a:normAutofit/>
          </a:bodyPr>
          <a:lstStyle>
            <a:lvl1pPr marL="0" indent="0" algn="l"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-2"/>
            <a:ext cx="6988029" cy="1736522"/>
            <a:chOff x="0" y="-2"/>
            <a:chExt cx="6988029" cy="1736522"/>
          </a:xfrm>
        </p:grpSpPr>
        <p:sp>
          <p:nvSpPr>
            <p:cNvPr id="11" name="Rectangle 13"/>
            <p:cNvSpPr/>
            <p:nvPr userDrawn="1"/>
          </p:nvSpPr>
          <p:spPr>
            <a:xfrm>
              <a:off x="0" y="0"/>
              <a:ext cx="6988029" cy="1736520"/>
            </a:xfrm>
            <a:custGeom>
              <a:avLst/>
              <a:gdLst>
                <a:gd name="connsiteX0" fmla="*/ 0 w 2768367"/>
                <a:gd name="connsiteY0" fmla="*/ 0 h 1241570"/>
                <a:gd name="connsiteX1" fmla="*/ 2768367 w 2768367"/>
                <a:gd name="connsiteY1" fmla="*/ 0 h 1241570"/>
                <a:gd name="connsiteX2" fmla="*/ 2768367 w 2768367"/>
                <a:gd name="connsiteY2" fmla="*/ 1241570 h 1241570"/>
                <a:gd name="connsiteX3" fmla="*/ 0 w 2768367"/>
                <a:gd name="connsiteY3" fmla="*/ 1241570 h 1241570"/>
                <a:gd name="connsiteX4" fmla="*/ 0 w 2768367"/>
                <a:gd name="connsiteY4" fmla="*/ 0 h 1241570"/>
                <a:gd name="connsiteX0" fmla="*/ 0 w 2768367"/>
                <a:gd name="connsiteY0" fmla="*/ 0 h 1736520"/>
                <a:gd name="connsiteX1" fmla="*/ 2768367 w 2768367"/>
                <a:gd name="connsiteY1" fmla="*/ 0 h 1736520"/>
                <a:gd name="connsiteX2" fmla="*/ 989901 w 2768367"/>
                <a:gd name="connsiteY2" fmla="*/ 1736520 h 1736520"/>
                <a:gd name="connsiteX3" fmla="*/ 0 w 2768367"/>
                <a:gd name="connsiteY3" fmla="*/ 1241570 h 1736520"/>
                <a:gd name="connsiteX4" fmla="*/ 0 w 2768367"/>
                <a:gd name="connsiteY4" fmla="*/ 0 h 1736520"/>
                <a:gd name="connsiteX0" fmla="*/ 0 w 6988029"/>
                <a:gd name="connsiteY0" fmla="*/ 0 h 1736520"/>
                <a:gd name="connsiteX1" fmla="*/ 6988029 w 6988029"/>
                <a:gd name="connsiteY1" fmla="*/ 0 h 1736520"/>
                <a:gd name="connsiteX2" fmla="*/ 989901 w 6988029"/>
                <a:gd name="connsiteY2" fmla="*/ 1736520 h 1736520"/>
                <a:gd name="connsiteX3" fmla="*/ 0 w 6988029"/>
                <a:gd name="connsiteY3" fmla="*/ 1241570 h 1736520"/>
                <a:gd name="connsiteX4" fmla="*/ 0 w 6988029"/>
                <a:gd name="connsiteY4" fmla="*/ 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88029" h="1736520">
                  <a:moveTo>
                    <a:pt x="0" y="0"/>
                  </a:moveTo>
                  <a:lnTo>
                    <a:pt x="6988029" y="0"/>
                  </a:lnTo>
                  <a:lnTo>
                    <a:pt x="989901" y="1736520"/>
                  </a:lnTo>
                  <a:lnTo>
                    <a:pt x="0" y="1241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4"/>
            <p:cNvSpPr/>
            <p:nvPr userDrawn="1"/>
          </p:nvSpPr>
          <p:spPr>
            <a:xfrm rot="10800000">
              <a:off x="1010872" y="0"/>
              <a:ext cx="1564548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1396768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4"/>
            <p:cNvSpPr/>
            <p:nvPr userDrawn="1"/>
          </p:nvSpPr>
          <p:spPr>
            <a:xfrm rot="10800000">
              <a:off x="1006154" y="0"/>
              <a:ext cx="3359792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1396768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4"/>
            <p:cNvSpPr/>
            <p:nvPr userDrawn="1"/>
          </p:nvSpPr>
          <p:spPr>
            <a:xfrm rot="10800000">
              <a:off x="1006153" y="-2"/>
              <a:ext cx="4060796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654203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480085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480085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 userDrawn="1"/>
        </p:nvGrpSpPr>
        <p:grpSpPr>
          <a:xfrm>
            <a:off x="4490552" y="5905850"/>
            <a:ext cx="4569558" cy="864066"/>
            <a:chOff x="4574442" y="4773074"/>
            <a:chExt cx="4569558" cy="864066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561" b="13134"/>
            <a:stretch/>
          </p:blipFill>
          <p:spPr>
            <a:xfrm>
              <a:off x="4574442" y="4773074"/>
              <a:ext cx="2382473" cy="864066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8029" y="5027152"/>
              <a:ext cx="578840" cy="39584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 userDrawn="1"/>
          </p:nvSpPr>
          <p:spPr>
            <a:xfrm>
              <a:off x="7566869" y="4948075"/>
              <a:ext cx="15771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COST is supported by the EU framework</a:t>
              </a:r>
              <a:r>
                <a:rPr lang="en-US" sz="100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000" baseline="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programme</a:t>
              </a:r>
              <a:r>
                <a:rPr lang="en-US" sz="100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Horizon 2020</a:t>
              </a:r>
              <a:endPara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88242" y="5948945"/>
            <a:ext cx="1670050" cy="777875"/>
          </a:xfrm>
        </p:spPr>
        <p:txBody>
          <a:bodyPr/>
          <a:lstStyle/>
          <a:p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872" y="417643"/>
            <a:ext cx="2434740" cy="89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9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022838"/>
            <a:ext cx="7886700" cy="2079335"/>
          </a:xfrm>
        </p:spPr>
        <p:txBody>
          <a:bodyPr anchor="b"/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12916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0" y="-2"/>
            <a:ext cx="6988029" cy="1736522"/>
            <a:chOff x="0" y="-2"/>
            <a:chExt cx="6988029" cy="1736522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0"/>
              <a:ext cx="6988029" cy="1736520"/>
            </a:xfrm>
            <a:custGeom>
              <a:avLst/>
              <a:gdLst>
                <a:gd name="connsiteX0" fmla="*/ 0 w 2768367"/>
                <a:gd name="connsiteY0" fmla="*/ 0 h 1241570"/>
                <a:gd name="connsiteX1" fmla="*/ 2768367 w 2768367"/>
                <a:gd name="connsiteY1" fmla="*/ 0 h 1241570"/>
                <a:gd name="connsiteX2" fmla="*/ 2768367 w 2768367"/>
                <a:gd name="connsiteY2" fmla="*/ 1241570 h 1241570"/>
                <a:gd name="connsiteX3" fmla="*/ 0 w 2768367"/>
                <a:gd name="connsiteY3" fmla="*/ 1241570 h 1241570"/>
                <a:gd name="connsiteX4" fmla="*/ 0 w 2768367"/>
                <a:gd name="connsiteY4" fmla="*/ 0 h 1241570"/>
                <a:gd name="connsiteX0" fmla="*/ 0 w 2768367"/>
                <a:gd name="connsiteY0" fmla="*/ 0 h 1736520"/>
                <a:gd name="connsiteX1" fmla="*/ 2768367 w 2768367"/>
                <a:gd name="connsiteY1" fmla="*/ 0 h 1736520"/>
                <a:gd name="connsiteX2" fmla="*/ 989901 w 2768367"/>
                <a:gd name="connsiteY2" fmla="*/ 1736520 h 1736520"/>
                <a:gd name="connsiteX3" fmla="*/ 0 w 2768367"/>
                <a:gd name="connsiteY3" fmla="*/ 1241570 h 1736520"/>
                <a:gd name="connsiteX4" fmla="*/ 0 w 2768367"/>
                <a:gd name="connsiteY4" fmla="*/ 0 h 1736520"/>
                <a:gd name="connsiteX0" fmla="*/ 0 w 6988029"/>
                <a:gd name="connsiteY0" fmla="*/ 0 h 1736520"/>
                <a:gd name="connsiteX1" fmla="*/ 6988029 w 6988029"/>
                <a:gd name="connsiteY1" fmla="*/ 0 h 1736520"/>
                <a:gd name="connsiteX2" fmla="*/ 989901 w 6988029"/>
                <a:gd name="connsiteY2" fmla="*/ 1736520 h 1736520"/>
                <a:gd name="connsiteX3" fmla="*/ 0 w 6988029"/>
                <a:gd name="connsiteY3" fmla="*/ 1241570 h 1736520"/>
                <a:gd name="connsiteX4" fmla="*/ 0 w 6988029"/>
                <a:gd name="connsiteY4" fmla="*/ 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88029" h="1736520">
                  <a:moveTo>
                    <a:pt x="0" y="0"/>
                  </a:moveTo>
                  <a:lnTo>
                    <a:pt x="6988029" y="0"/>
                  </a:lnTo>
                  <a:lnTo>
                    <a:pt x="989901" y="1736520"/>
                  </a:lnTo>
                  <a:lnTo>
                    <a:pt x="0" y="1241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rot="10800000">
              <a:off x="1010872" y="0"/>
              <a:ext cx="1564548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1396768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4"/>
            <p:cNvSpPr/>
            <p:nvPr userDrawn="1"/>
          </p:nvSpPr>
          <p:spPr>
            <a:xfrm rot="10800000">
              <a:off x="1006154" y="0"/>
              <a:ext cx="3359792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1396768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4"/>
            <p:cNvSpPr/>
            <p:nvPr userDrawn="1"/>
          </p:nvSpPr>
          <p:spPr>
            <a:xfrm rot="10800000">
              <a:off x="1006153" y="-2"/>
              <a:ext cx="4060796" cy="1736520"/>
            </a:xfrm>
            <a:custGeom>
              <a:avLst/>
              <a:gdLst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247894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1396768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654203 w 2478948"/>
                <a:gd name="connsiteY2" fmla="*/ 1736520 h 1736520"/>
                <a:gd name="connsiteX3" fmla="*/ 0 w 2478948"/>
                <a:gd name="connsiteY3" fmla="*/ 1736520 h 1736520"/>
                <a:gd name="connsiteX0" fmla="*/ 0 w 2478948"/>
                <a:gd name="connsiteY0" fmla="*/ 1736520 h 1736520"/>
                <a:gd name="connsiteX1" fmla="*/ 2478948 w 2478948"/>
                <a:gd name="connsiteY1" fmla="*/ 0 h 1736520"/>
                <a:gd name="connsiteX2" fmla="*/ 480085 w 2478948"/>
                <a:gd name="connsiteY2" fmla="*/ 1736520 h 1736520"/>
                <a:gd name="connsiteX3" fmla="*/ 0 w 2478948"/>
                <a:gd name="connsiteY3" fmla="*/ 1736520 h 173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948" h="1736520">
                  <a:moveTo>
                    <a:pt x="0" y="1736520"/>
                  </a:moveTo>
                  <a:lnTo>
                    <a:pt x="2478948" y="0"/>
                  </a:lnTo>
                  <a:lnTo>
                    <a:pt x="480085" y="1736520"/>
                  </a:lnTo>
                  <a:lnTo>
                    <a:pt x="0" y="17365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>
            <a:off x="4490552" y="5905850"/>
            <a:ext cx="4569558" cy="864066"/>
            <a:chOff x="4574442" y="4773074"/>
            <a:chExt cx="4569558" cy="864066"/>
          </a:xfrm>
        </p:grpSpPr>
        <p:pic>
          <p:nvPicPr>
            <p:cNvPr id="25" name="Picture 24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561" b="13134"/>
            <a:stretch/>
          </p:blipFill>
          <p:spPr>
            <a:xfrm>
              <a:off x="4574442" y="4773074"/>
              <a:ext cx="2382473" cy="864066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8029" y="5027152"/>
              <a:ext cx="578840" cy="395844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7566869" y="4948075"/>
              <a:ext cx="15771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COST is supported by the EU framework</a:t>
              </a:r>
              <a:r>
                <a:rPr lang="en-US" sz="100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000" baseline="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programme</a:t>
              </a:r>
              <a:r>
                <a:rPr lang="en-US" sz="1000" baseline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Horizon 2020</a:t>
              </a:r>
              <a:endPara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872" y="417643"/>
            <a:ext cx="2434740" cy="89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59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7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6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0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2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1732-BCCA-4AD5-A818-6AC4476200C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5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/>
          <p:nvPr userDrawn="1"/>
        </p:nvSpPr>
        <p:spPr>
          <a:xfrm>
            <a:off x="0" y="0"/>
            <a:ext cx="6988029" cy="1736520"/>
          </a:xfrm>
          <a:custGeom>
            <a:avLst/>
            <a:gdLst>
              <a:gd name="connsiteX0" fmla="*/ 0 w 2768367"/>
              <a:gd name="connsiteY0" fmla="*/ 0 h 1241570"/>
              <a:gd name="connsiteX1" fmla="*/ 2768367 w 2768367"/>
              <a:gd name="connsiteY1" fmla="*/ 0 h 1241570"/>
              <a:gd name="connsiteX2" fmla="*/ 2768367 w 2768367"/>
              <a:gd name="connsiteY2" fmla="*/ 1241570 h 1241570"/>
              <a:gd name="connsiteX3" fmla="*/ 0 w 2768367"/>
              <a:gd name="connsiteY3" fmla="*/ 1241570 h 1241570"/>
              <a:gd name="connsiteX4" fmla="*/ 0 w 2768367"/>
              <a:gd name="connsiteY4" fmla="*/ 0 h 1241570"/>
              <a:gd name="connsiteX0" fmla="*/ 0 w 2768367"/>
              <a:gd name="connsiteY0" fmla="*/ 0 h 1736520"/>
              <a:gd name="connsiteX1" fmla="*/ 2768367 w 2768367"/>
              <a:gd name="connsiteY1" fmla="*/ 0 h 1736520"/>
              <a:gd name="connsiteX2" fmla="*/ 989901 w 2768367"/>
              <a:gd name="connsiteY2" fmla="*/ 1736520 h 1736520"/>
              <a:gd name="connsiteX3" fmla="*/ 0 w 2768367"/>
              <a:gd name="connsiteY3" fmla="*/ 1241570 h 1736520"/>
              <a:gd name="connsiteX4" fmla="*/ 0 w 2768367"/>
              <a:gd name="connsiteY4" fmla="*/ 0 h 1736520"/>
              <a:gd name="connsiteX0" fmla="*/ 0 w 6988029"/>
              <a:gd name="connsiteY0" fmla="*/ 0 h 1736520"/>
              <a:gd name="connsiteX1" fmla="*/ 6988029 w 6988029"/>
              <a:gd name="connsiteY1" fmla="*/ 0 h 1736520"/>
              <a:gd name="connsiteX2" fmla="*/ 989901 w 6988029"/>
              <a:gd name="connsiteY2" fmla="*/ 1736520 h 1736520"/>
              <a:gd name="connsiteX3" fmla="*/ 0 w 6988029"/>
              <a:gd name="connsiteY3" fmla="*/ 1241570 h 1736520"/>
              <a:gd name="connsiteX4" fmla="*/ 0 w 6988029"/>
              <a:gd name="connsiteY4" fmla="*/ 0 h 1736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88029" h="1736520">
                <a:moveTo>
                  <a:pt x="0" y="0"/>
                </a:moveTo>
                <a:lnTo>
                  <a:pt x="6988029" y="0"/>
                </a:lnTo>
                <a:lnTo>
                  <a:pt x="989901" y="1736520"/>
                </a:lnTo>
                <a:lnTo>
                  <a:pt x="0" y="124157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1732-BCCA-4AD5-A818-6AC4476200CA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0A15F-D887-4095-9D1E-573BAC7F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6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none" normalizeH="0" baseline="0">
          <a:solidFill>
            <a:schemeClr val="bg2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10105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9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7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SCIENSANO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Brecht Devleesschauwer</dc:creator>
  <cp:lastModifiedBy>Brecht Devleesschauwer</cp:lastModifiedBy>
  <cp:revision>111</cp:revision>
  <dcterms:created xsi:type="dcterms:W3CDTF">2019-08-20T15:36:53Z</dcterms:created>
  <dcterms:modified xsi:type="dcterms:W3CDTF">2021-03-19T09:31:04Z</dcterms:modified>
</cp:coreProperties>
</file>